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DF0E54-3AFB-46B3-CE85-95FEC1652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6757C65-0F01-1988-4CA1-46D46DF5A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F9529F-E10B-3A30-7343-61354C9D6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7905-63D1-413B-A414-22EF9A8A0069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AB7482-381F-93A5-78E7-36F86C6CD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931C39-E50F-DCE9-99EC-900AD46B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6F32-EFAC-40DE-8612-87FE3ED26D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125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31048B-8BBE-144A-5A03-E03C4EADE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18999E9-71D5-A800-EDC3-76606B29D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FC19C9-FD4E-E441-9EED-F438D8F2D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7905-63D1-413B-A414-22EF9A8A0069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983E26-24B2-6318-41E2-DCB1CF028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E017CB-0586-4451-2414-EF5B0E992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6F32-EFAC-40DE-8612-87FE3ED26D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36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47A75D8-6628-4370-1847-027AF3773C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C05B2-B112-C691-CA72-CA9A6351F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1C4A33-6E82-CB76-68E1-F9287E393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7905-63D1-413B-A414-22EF9A8A0069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B880BD-D33D-9E2B-07F0-FE02CA422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18779D-9D19-6F88-A390-5B7591721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6F32-EFAC-40DE-8612-87FE3ED26D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19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4E0E97-46B2-D137-62C7-CC994636B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B25F25-07E0-AEC9-A8B2-38596C0A8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4E9AB3-03C7-B4F8-BA70-F66610F47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7905-63D1-413B-A414-22EF9A8A0069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E10C5A-8027-B66A-DE82-A3516B66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06EEAD-25EC-78B6-7824-45CB22FC2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6F32-EFAC-40DE-8612-87FE3ED26D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27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29A637-D8DE-8130-6716-ED7ED689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A2F966-02F7-CB7A-2598-8ACC1A8FA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533A02-549A-A1F8-4AFC-40F1BD9A4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7905-63D1-413B-A414-22EF9A8A0069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BAD936-8A8B-A5A9-5B3E-ADAEB4D59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B61ECC-CA25-0D82-C6B8-A6231C5A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6F32-EFAC-40DE-8612-87FE3ED26D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28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6D2EAE-FF91-F4EB-2C84-8F97D5FF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3D3F28-A3FB-3A61-8EA4-04270448A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938B31F-8CF0-0F5C-809A-17D7D0FD1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969557-D4C1-D0BD-69E3-EEA0B223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7905-63D1-413B-A414-22EF9A8A0069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155A74-8B1A-A512-68C9-F9D7AFEC6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65BFB7-E522-3D18-B686-0D880C62C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6F32-EFAC-40DE-8612-87FE3ED26D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92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9F72B0-37B0-8F41-9362-9AF05B863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40B0F1D-50E6-91E5-0BEA-E59FD5459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FFD3D2A-E312-4366-5FF9-92A542B64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15E5DCE-C451-004D-B118-18B8EC725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CC742AF-2BFD-D836-9FBF-B0D5D2A19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C8D6BDC-36BF-C9FE-EE8E-1F4147F1E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7905-63D1-413B-A414-22EF9A8A0069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AD7F8B9-7F84-4571-E2ED-F6DC67B9C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EB4A6C1-493B-F1C2-7457-5979A82B6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6F32-EFAC-40DE-8612-87FE3ED26D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5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2467EC-D08C-D53C-AA1E-EBFD19EE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EC6DF26-5673-A57D-0B66-8F298B368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7905-63D1-413B-A414-22EF9A8A0069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B3F5CAD-5C08-CA10-109F-CC5EE72BA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1F0DD11-88B6-8F14-05D4-4025C3EF7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6F32-EFAC-40DE-8612-87FE3ED26D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55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FDA2FF8-71B9-30EA-F823-16D4E69B6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7905-63D1-413B-A414-22EF9A8A0069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B483D7F-6DE6-07AA-269E-B0487F2AD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712CAB-0DE8-AA46-AFDF-B9D96A34D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6F32-EFAC-40DE-8612-87FE3ED26D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27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B672B7-147E-62CE-ED71-A5B2395A8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697177-7916-0BA8-95DA-5449D3B10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C1B59E-5441-70FB-1ABD-9D1F3AEEF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4D0BDD-0B51-9591-3E15-5A2DE77EF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7905-63D1-413B-A414-22EF9A8A0069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9758D6-E9EA-9170-180A-D2D8995EF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C51785-9CC7-F25C-4386-C4A159A08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6F32-EFAC-40DE-8612-87FE3ED26D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357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88114F-9716-EFB3-51A8-D63934555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82366CD-A007-BE8D-32D0-0BFF288C26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A38E64B-7C40-C027-10DD-12B094BAE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A84F6CC-1917-AF77-D332-3390B503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7905-63D1-413B-A414-22EF9A8A0069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6F84AE-FE77-303B-37C4-C05F902AF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2B267B-801B-108F-3C23-CF24C406A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6F32-EFAC-40DE-8612-87FE3ED26D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128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41BCF49-004D-B333-3312-81BEE09BE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B41246-D1CF-22A5-AC0D-F8A681F0F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004058-08F3-835D-185B-FA49C6B46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27905-63D1-413B-A414-22EF9A8A0069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65646B-8573-D665-152A-9F47E839B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C16972-C7CC-A560-DFF1-C24B63A9A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06F32-EFAC-40DE-8612-87FE3ED26D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54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602E558-30F6-742E-06EF-F2A1DB0C2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3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847DD41-7FEF-1CF4-A31C-7474B2D2E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52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D7BC3AA-7ADE-7534-D8DA-5CBC1E3E4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62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E09E1A0-57F0-87DD-F61A-1F8986DA5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7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F947CF3-4A9A-6C37-0D28-3E1344A86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51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A897FD1-4BC2-AC7C-2367-652D4B192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77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00FCE92-F0ED-A62E-6C5B-A29CAF3F5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52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Vincenzo Corona</dc:creator>
  <cp:lastModifiedBy>Vincenzo Corona</cp:lastModifiedBy>
  <cp:revision>2</cp:revision>
  <dcterms:created xsi:type="dcterms:W3CDTF">2025-11-18T07:09:04Z</dcterms:created>
  <dcterms:modified xsi:type="dcterms:W3CDTF">2025-11-18T07:56:18Z</dcterms:modified>
</cp:coreProperties>
</file>