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EE3E1C4-A9F6-41E4-B065-ADE03A594DFF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10/01/22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D8A6198-D92B-449B-AA37-B02EDE17F0C7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8" descr="Immagine che contiene tavolo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0"/>
            <a:ext cx="12368160" cy="695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192120" cy="68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2" descr=""/>
          <p:cNvPicPr/>
          <p:nvPr/>
        </p:nvPicPr>
        <p:blipFill>
          <a:blip r:embed="rId1"/>
          <a:stretch/>
        </p:blipFill>
        <p:spPr>
          <a:xfrm>
            <a:off x="0" y="1224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" name="Immagine 11" descr="Immagine che contiene tavolo&#10;&#10;Descrizione generata automaticamente"/>
          <p:cNvPicPr/>
          <p:nvPr/>
        </p:nvPicPr>
        <p:blipFill>
          <a:blip r:embed="rId1"/>
          <a:srcRect l="0" t="22" r="0" b="0"/>
          <a:stretch/>
        </p:blipFill>
        <p:spPr>
          <a:xfrm>
            <a:off x="0" y="1440"/>
            <a:ext cx="12191760" cy="6856200"/>
          </a:xfrm>
          <a:prstGeom prst="rect">
            <a:avLst/>
          </a:prstGeom>
          <a:ln w="0"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3047040" y="3244320"/>
            <a:ext cx="60940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2" descr="Immagine che contiene tavolo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" name="Immagine 3" descr="Immagine che contiene testo, monitor, schermo, screenshot&#10;&#10;Descrizione generata automaticamente"/>
          <p:cNvPicPr/>
          <p:nvPr/>
        </p:nvPicPr>
        <p:blipFill>
          <a:blip r:embed="rId1"/>
          <a:srcRect l="0" t="0" r="0" b="462"/>
          <a:stretch/>
        </p:blipFill>
        <p:spPr>
          <a:xfrm>
            <a:off x="0" y="1440"/>
            <a:ext cx="12191760" cy="685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magine 2" descr="Immagine che contiene mappa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6" descr="Immagine che contiene tavolo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2" descr="Immagine che contiene testo, persona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2" descr="Immagine che contiene tavolo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6840"/>
            <a:ext cx="12179520" cy="685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2" descr="Immagine che contiene tavolo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 2" descr="Immagine che contiene tavolo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2" descr="Immagine che contiene tavolo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2" descr="Immagine che contiene tavolo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Application>LibreOffice/7.0.4.2$Windows_X86_64 LibreOffice_project/dcf040e67528d9187c66b2379df5ea4407429775</Application>
  <AppVersion>15.0000</AppVersion>
  <Words>1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2021-12-21T20:49:42Z</dcterms:created>
  <dc:creator>jacopo castronovo</dc:creator>
  <dc:description/>
  <dc:language>it-IT</dc:language>
  <cp:lastModifiedBy/>
  <dcterms:modified xsi:type="dcterms:W3CDTF">2022-01-10T12:20:32Z</dcterms:modified>
  <cp:revision>4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15</vt:i4>
  </property>
</Properties>
</file>